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14" r:id="rId1"/>
  </p:sldMasterIdLst>
  <p:sldIdLst>
    <p:sldId id="256" r:id="rId2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091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4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1366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4510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5345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4332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470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10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3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48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76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80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187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25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59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63B53-E840-4A87-A2B5-158B063361FC}" type="datetimeFigureOut">
              <a:rPr lang="ru-RU" smtClean="0"/>
              <a:t>05.05.2020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24BEEF-7B8E-4908-A450-DB28350508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56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15" r:id="rId1"/>
    <p:sldLayoutId id="2147484816" r:id="rId2"/>
    <p:sldLayoutId id="2147484817" r:id="rId3"/>
    <p:sldLayoutId id="2147484818" r:id="rId4"/>
    <p:sldLayoutId id="2147484819" r:id="rId5"/>
    <p:sldLayoutId id="2147484820" r:id="rId6"/>
    <p:sldLayoutId id="2147484821" r:id="rId7"/>
    <p:sldLayoutId id="2147484822" r:id="rId8"/>
    <p:sldLayoutId id="2147484823" r:id="rId9"/>
    <p:sldLayoutId id="2147484824" r:id="rId10"/>
    <p:sldLayoutId id="2147484825" r:id="rId11"/>
    <p:sldLayoutId id="2147484826" r:id="rId12"/>
    <p:sldLayoutId id="2147484827" r:id="rId13"/>
    <p:sldLayoutId id="2147484828" r:id="rId14"/>
    <p:sldLayoutId id="2147484829" r:id="rId15"/>
    <p:sldLayoutId id="21474848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755-17#n567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45273"/>
            <a:ext cx="9144000" cy="294956"/>
          </a:xfrm>
        </p:spPr>
        <p:txBody>
          <a:bodyPr>
            <a:normAutofit fontScale="90000"/>
          </a:bodyPr>
          <a:lstStyle/>
          <a:p>
            <a:r>
              <a:rPr lang="uk-UA" sz="1600" b="1" dirty="0" smtClean="0"/>
              <a:t>Державна підтримка розвитку виноградарства, садівництва і хмелярства у 2020 році</a:t>
            </a:r>
            <a:endParaRPr lang="ru-RU" sz="1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5767" y="1449124"/>
            <a:ext cx="1820849" cy="182084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придбаний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садивний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плодово-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ягідних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культур, винограду та хмелю (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закладення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насаджень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05879" y="1449126"/>
            <a:ext cx="1741335" cy="18208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спорудження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шпалери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краплинного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зрошення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монтажних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17558" y="1449125"/>
            <a:ext cx="2202512" cy="18208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нове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реконструкцію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холодильників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ягід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столових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сортів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винограду та хмелю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цехів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первинної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сортів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винограду,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ягід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заморожування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ягід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вирощують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плоди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ягоди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786440" y="1449125"/>
            <a:ext cx="2588148" cy="18208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ягід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вирощують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плоди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ягоди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висушування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ягід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хмелю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вирощених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плодів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ягід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сортів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винограду на соки, пюре,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виноматеріали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пусконалагоджувальних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640958" y="1449125"/>
            <a:ext cx="2190583" cy="18208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іноземного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виробляються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виноградарстві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садівництві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хмелярстві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визначеним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Мінекономіки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переліком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1590" y="3623763"/>
            <a:ext cx="1885026" cy="596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Wingdings" panose="05000000000000000000" pitchFamily="2" charset="2"/>
              <a:buChar char="v"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(без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додану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05879" y="3657600"/>
            <a:ext cx="1741335" cy="596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(без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додану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317558" y="3623762"/>
            <a:ext cx="2202511" cy="596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(без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додану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0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86440" y="3653624"/>
            <a:ext cx="2588148" cy="596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(без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додану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756252" y="3653624"/>
            <a:ext cx="2075289" cy="596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відсотків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(без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додану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1057523" y="3387256"/>
            <a:ext cx="198783" cy="1749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5335324" y="3395208"/>
            <a:ext cx="198783" cy="1749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981122" y="3387256"/>
            <a:ext cx="198783" cy="1749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10668000" y="3395208"/>
            <a:ext cx="198783" cy="1749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3077154" y="3387256"/>
            <a:ext cx="198783" cy="1749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834887" y="740229"/>
            <a:ext cx="10304890" cy="6134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безповоротній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часткового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відшкодування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(без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додану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реконструйованих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1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січня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30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вересня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2020 року в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експлуатацію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будівництвом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плодово-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ягідної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винограду та хмелю, 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самий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за: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78971" y="4718155"/>
            <a:ext cx="2882538" cy="4024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суб»єкти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обласної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омісії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096000" y="4718155"/>
            <a:ext cx="3527541" cy="4009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суб»єкти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Мінекономіки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618820" y="5233946"/>
            <a:ext cx="7001691" cy="291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 від суб'єктів господарювання обласною комісією та комісією Мінекономіки приймаються  до 1 жовтня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378225" y="5638516"/>
            <a:ext cx="9610477" cy="5157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документів за кожним напрямом підтримки визначений Порядком використання коштів, передбачених у держаному бюджеті для розвитку виноградарства, садівництва і хмелярства, затвердженого Постановою від 15.07.2005 № 587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авая фигурная скобка 26"/>
          <p:cNvSpPr/>
          <p:nvPr/>
        </p:nvSpPr>
        <p:spPr>
          <a:xfrm rot="5400000">
            <a:off x="1819713" y="3099777"/>
            <a:ext cx="318622" cy="2764971"/>
          </a:xfrm>
          <a:prstGeom prst="rightBrace">
            <a:avLst>
              <a:gd name="adj1" fmla="val 427501"/>
              <a:gd name="adj2" fmla="val 49832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авая фигурная скобка 27"/>
          <p:cNvSpPr/>
          <p:nvPr/>
        </p:nvSpPr>
        <p:spPr>
          <a:xfrm rot="5400000">
            <a:off x="7991341" y="1792736"/>
            <a:ext cx="280382" cy="5194854"/>
          </a:xfrm>
          <a:prstGeom prst="rightBrace">
            <a:avLst>
              <a:gd name="adj1" fmla="val 427501"/>
              <a:gd name="adj2" fmla="val 50332"/>
            </a:avLst>
          </a:prstGeom>
          <a:solidFill>
            <a:schemeClr val="bg1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256305" y="6304813"/>
            <a:ext cx="9610477" cy="4182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бюджетного року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суб’єкту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пов’язаним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 особам у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10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000" u="sng" dirty="0" err="1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підпункту</a:t>
            </a:r>
            <a:r>
              <a:rPr lang="ru-RU" sz="1000" u="sng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14.1.159</a:t>
            </a:r>
            <a:r>
              <a:rPr lang="ru-RU" sz="1000" dirty="0">
                <a:solidFill>
                  <a:schemeClr val="bg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пункту 14.1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статті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Податкового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напрямами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передбаченими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пунктом, не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перевищувати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млн. </a:t>
            </a:r>
            <a:r>
              <a:rPr lang="ru-RU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гривень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17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405</Words>
  <Application>Microsoft Office PowerPoint</Application>
  <PresentationFormat>Широкоэкранный</PresentationFormat>
  <Paragraphs>17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Times New Roman</vt:lpstr>
      <vt:lpstr>Trebuchet MS</vt:lpstr>
      <vt:lpstr>Wingdings</vt:lpstr>
      <vt:lpstr>Wingdings 3</vt:lpstr>
      <vt:lpstr>Аспект</vt:lpstr>
      <vt:lpstr>Державна підтримка розвитку виноградарства, садівництва і хмелярства у 2020 році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Державна підтримка розвитку виноградарства, садівництва і хмелярства у 2020 році</dc:title>
  <dc:creator>User</dc:creator>
  <cp:lastModifiedBy>User</cp:lastModifiedBy>
  <cp:revision>9</cp:revision>
  <cp:lastPrinted>2020-05-05T14:01:17Z</cp:lastPrinted>
  <dcterms:created xsi:type="dcterms:W3CDTF">2020-05-05T12:16:25Z</dcterms:created>
  <dcterms:modified xsi:type="dcterms:W3CDTF">2020-05-05T14:08:34Z</dcterms:modified>
</cp:coreProperties>
</file>